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EB Garamond SemiBold" panose="00000700000000000000" pitchFamily="2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EE"/>
    <a:srgbClr val="2136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an2130/cd2_3-deepa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ravibharathi656/Naan_mudhalvan.git" TargetMode="External"/><Relationship Id="rId5" Type="http://schemas.openxmlformats.org/officeDocument/2006/relationships/hyperlink" Target="https://github.com/kalanithibala053/NM-CD2_3-kalaniithi.git" TargetMode="External"/><Relationship Id="rId4" Type="http://schemas.openxmlformats.org/officeDocument/2006/relationships/hyperlink" Target="https://github.com/sivasakthi1827/cd2-_3-siv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- 1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-89941" y="19099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B39AED-2218-F4C4-0F06-ED2A155F4C9E}"/>
              </a:ext>
            </a:extLst>
          </p:cNvPr>
          <p:cNvSpPr/>
          <p:nvPr/>
        </p:nvSpPr>
        <p:spPr>
          <a:xfrm>
            <a:off x="261255" y="2640951"/>
            <a:ext cx="3188189" cy="440556"/>
          </a:xfrm>
          <a:prstGeom prst="rect">
            <a:avLst/>
          </a:prstGeom>
          <a:solidFill>
            <a:srgbClr val="EDEF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bg2">
                    <a:lumMod val="75000"/>
                  </a:schemeClr>
                </a:solidFill>
              </a:rPr>
              <a:t>Chat application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34440"/>
            <a:ext cx="4528917" cy="3024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dirty="0">
                <a:latin typeface="EB Garamond Medium"/>
                <a:ea typeface="EB Garamond Medium"/>
                <a:cs typeface="EB Garamond Medium"/>
                <a:sym typeface="EB Garamond Medium"/>
              </a:rPr>
              <a:t>Introduction : </a:t>
            </a:r>
            <a:r>
              <a:rPr lang="en-GB" sz="1200" dirty="0">
                <a:latin typeface="EB Garamond Medium"/>
                <a:ea typeface="EB Garamond Medium"/>
                <a:cs typeface="EB Garamond Medium"/>
                <a:sym typeface="EB Garamond Medium"/>
              </a:rPr>
              <a:t>Embark on real-time text conversations with our versatile chat application. Connect instantly across devices – from desktops to smartphones – and experience effortless communication at your fingertips</a:t>
            </a:r>
            <a:r>
              <a:rPr lang="en-US" sz="1200" dirty="0">
                <a:latin typeface="EB Garamond Medium"/>
                <a:ea typeface="EB Garamond Medium"/>
                <a:cs typeface="EB Garamond Medium"/>
                <a:sym typeface="EB Garamond Medium"/>
              </a:rPr>
              <a:t>.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263077939"/>
              </p:ext>
            </p:extLst>
          </p:nvPr>
        </p:nvGraphicFramePr>
        <p:xfrm>
          <a:off x="171938" y="2200473"/>
          <a:ext cx="4298437" cy="2285555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58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11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Deepankumar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M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721219205018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Kalanithi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721220205041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Ravibharathi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P C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721220205050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Sivasakthi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Github</a:t>
            </a:r>
            <a:endParaRPr sz="16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“Your Project”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Github account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 sz="1400" b="0" i="0" u="none" strike="noStrike" cap="none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- 1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673395" y="900223"/>
            <a:ext cx="4501117" cy="86478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673395" y="979140"/>
            <a:ext cx="50894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Create SRS:” Chat Application”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Creation and setup of </a:t>
            </a:r>
            <a:r>
              <a:rPr lang="en-IN" dirty="0" err="1"/>
              <a:t>github</a:t>
            </a:r>
            <a:r>
              <a:rPr lang="en-IN" dirty="0"/>
              <a:t>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Creation and hands-on to various commands of Git Bash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18452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3891" y="594895"/>
            <a:ext cx="82002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/>
              <a:t>1. Plan &amp; Design:</a:t>
            </a:r>
            <a:r>
              <a:rPr lang="en-GB" sz="1200" dirty="0"/>
              <a:t> Define your app and create the user interface.</a:t>
            </a:r>
          </a:p>
          <a:p>
            <a:endParaRPr lang="en-GB" sz="1200" b="1" dirty="0"/>
          </a:p>
          <a:p>
            <a:r>
              <a:rPr lang="en-GB" sz="1200" b="1" dirty="0"/>
              <a:t>2. Develop: </a:t>
            </a:r>
            <a:r>
              <a:rPr lang="en-GB" sz="1200" dirty="0"/>
              <a:t>Build the app, including authentication and messaging.</a:t>
            </a:r>
          </a:p>
          <a:p>
            <a:endParaRPr lang="en-GB" sz="1200" b="1" dirty="0"/>
          </a:p>
          <a:p>
            <a:r>
              <a:rPr lang="en-GB" sz="1200" b="1" dirty="0"/>
              <a:t>3. Test &amp; Secure: </a:t>
            </a:r>
            <a:r>
              <a:rPr lang="en-GB" sz="1200" dirty="0"/>
              <a:t>Test for issues and ensure data security.</a:t>
            </a:r>
          </a:p>
          <a:p>
            <a:endParaRPr lang="en-GB" sz="1200" b="1" dirty="0"/>
          </a:p>
          <a:p>
            <a:r>
              <a:rPr lang="en-GB" sz="1200" b="1" dirty="0"/>
              <a:t>4. Deploy &amp; Maintain:</a:t>
            </a:r>
            <a:r>
              <a:rPr lang="en-GB" sz="1200" dirty="0"/>
              <a:t> Launch the app and keep it updated.</a:t>
            </a:r>
          </a:p>
          <a:p>
            <a:endParaRPr lang="en-GB" sz="1200" b="1" dirty="0"/>
          </a:p>
          <a:p>
            <a:r>
              <a:rPr lang="en-GB" sz="1200" b="1" dirty="0"/>
              <a:t>5. Support &amp; Grow:</a:t>
            </a:r>
            <a:r>
              <a:rPr lang="en-GB" sz="1200" dirty="0"/>
              <a:t> Assist users and promote app growth.</a:t>
            </a:r>
            <a:endParaRPr lang="en-IN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568067" y="3455585"/>
            <a:ext cx="8200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Create a chat app, plan the design with care,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Develop it well, real-time chats to share.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Test for bugs, keep security in sight,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Deploy, maintain, and watch your app take flight.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2" name="Google Shape;1880;p212">
            <a:extLst>
              <a:ext uri="{FF2B5EF4-FFF2-40B4-BE49-F238E27FC236}">
                <a16:creationId xmlns:a16="http://schemas.microsoft.com/office/drawing/2014/main" id="{8B534411-912B-CE02-B603-6651CC94F525}"/>
              </a:ext>
            </a:extLst>
          </p:cNvPr>
          <p:cNvSpPr txBox="1">
            <a:spLocks/>
          </p:cNvSpPr>
          <p:nvPr/>
        </p:nvSpPr>
        <p:spPr>
          <a:xfrm>
            <a:off x="4014988" y="1666652"/>
            <a:ext cx="3523236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n-GB" sz="11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Deepan2130/cd2_3-deepan(github.com)</a:t>
            </a:r>
            <a:endParaRPr lang="en-US" sz="1000" b="0" i="0" dirty="0">
              <a:solidFill>
                <a:schemeClr val="tx2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3507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sivasakthi1827/cd2-_3-siva 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B03AE-654C-5D03-425A-CDA8A1BAC4ED}"/>
              </a:ext>
            </a:extLst>
          </p:cNvPr>
          <p:cNvSpPr txBox="1"/>
          <p:nvPr/>
        </p:nvSpPr>
        <p:spPr>
          <a:xfrm>
            <a:off x="3810000" y="2000599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1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kalanithibala053/NM-CD2_3-kalaniithi (github.com)</a:t>
            </a:r>
            <a:endParaRPr lang="en-GB" sz="10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810000" y="2325448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ravibharathi656/</a:t>
            </a:r>
            <a:r>
              <a:rPr lang="en-GB" sz="1100" b="1" dirty="0" err="1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Naan_mudhalvan</a:t>
            </a:r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364</Words>
  <Application>Microsoft Office PowerPoint</Application>
  <PresentationFormat>On-screen Show (16:9)</PresentationFormat>
  <Paragraphs>65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EB Garamond SemiBold</vt:lpstr>
      <vt:lpstr>arial</vt:lpstr>
      <vt:lpstr>arial</vt:lpstr>
      <vt:lpstr>Calibri</vt:lpstr>
      <vt:lpstr>EB Garamond</vt:lpstr>
      <vt:lpstr>Noto Sans Symbols</vt:lpstr>
      <vt:lpstr>EB Garamond Medium</vt:lpstr>
      <vt:lpstr>Public Sans</vt:lpstr>
      <vt:lpstr>Simple Light</vt:lpstr>
      <vt:lpstr>PowerPoint Presentation</vt:lpstr>
      <vt:lpstr>Chat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KALANITHI BALACHANDRAN</cp:lastModifiedBy>
  <cp:revision>12</cp:revision>
  <dcterms:created xsi:type="dcterms:W3CDTF">2020-08-13T11:21:46Z</dcterms:created>
  <dcterms:modified xsi:type="dcterms:W3CDTF">2023-11-02T13:32:09Z</dcterms:modified>
</cp:coreProperties>
</file>